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Flavors"/>
      <p:regular r:id="rId18"/>
    </p:embeddedFont>
    <p:embeddedFont>
      <p:font typeface="Gochi Hand"/>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GochiHand-regular.fntdata"/><Relationship Id="rId6" Type="http://schemas.openxmlformats.org/officeDocument/2006/relationships/slide" Target="slides/slide1.xml"/><Relationship Id="rId18" Type="http://schemas.openxmlformats.org/officeDocument/2006/relationships/font" Target="fonts/Flavor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26e1493d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26e1493d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26e1493d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26e1493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26e1493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26e149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9cd1ec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9cd1e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629cd1ec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629cd1ec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29cd1ec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29cd1ec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29cd1ec7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29cd1ec7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626e1493d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626e1493d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2753e89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2753e89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29cd1e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29cd1e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629cd1ec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29cd1ec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eVC9-uFjoXDoGnOR81hK5zZ2Z0LK3ZwO/view" TargetMode="External"/><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6DAJHN08j58jS-bfBgWJ8TxMuNR5oHf6/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Flavors"/>
                <a:ea typeface="Flavors"/>
                <a:cs typeface="Flavors"/>
                <a:sym typeface="Flavors"/>
              </a:rPr>
              <a:t>Necro </a:t>
            </a:r>
            <a:r>
              <a:rPr lang="en" sz="6000">
                <a:latin typeface="Flavors"/>
                <a:ea typeface="Flavors"/>
                <a:cs typeface="Flavors"/>
                <a:sym typeface="Flavors"/>
              </a:rPr>
              <a:t>Nursery</a:t>
            </a:r>
            <a:endParaRPr sz="6000">
              <a:latin typeface="Flavors"/>
              <a:ea typeface="Flavors"/>
              <a:cs typeface="Flavors"/>
              <a:sym typeface="Flavor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Gochi Hand"/>
                <a:ea typeface="Gochi Hand"/>
                <a:cs typeface="Gochi Hand"/>
                <a:sym typeface="Gochi Hand"/>
              </a:rPr>
              <a:t>Team Abra-cadaver</a:t>
            </a:r>
            <a:endParaRPr sz="3400">
              <a:latin typeface="Gochi Hand"/>
              <a:ea typeface="Gochi Hand"/>
              <a:cs typeface="Gochi Hand"/>
              <a:sym typeface="Gochi Hand"/>
            </a:endParaRPr>
          </a:p>
        </p:txBody>
      </p:sp>
      <p:pic>
        <p:nvPicPr>
          <p:cNvPr id="56" name="Google Shape;56;p13" title="GraveyardTheme.mp3">
            <a:hlinkClick r:id="rId3"/>
          </p:cNvPr>
          <p:cNvPicPr preferRelativeResize="0"/>
          <p:nvPr/>
        </p:nvPicPr>
        <p:blipFill>
          <a:blip r:embed="rId4">
            <a:alphaModFix/>
          </a:blip>
          <a:stretch>
            <a:fillRect/>
          </a:stretch>
        </p:blipFill>
        <p:spPr>
          <a:xfrm>
            <a:off x="144900" y="72450"/>
            <a:ext cx="457200" cy="457200"/>
          </a:xfrm>
          <a:prstGeom prst="rect">
            <a:avLst/>
          </a:prstGeom>
          <a:noFill/>
          <a:ln>
            <a:noFill/>
          </a:ln>
        </p:spPr>
      </p:pic>
      <p:pic>
        <p:nvPicPr>
          <p:cNvPr id="57" name="Google Shape;57;p13"/>
          <p:cNvPicPr preferRelativeResize="0"/>
          <p:nvPr/>
        </p:nvPicPr>
        <p:blipFill>
          <a:blip r:embed="rId5">
            <a:alphaModFix/>
          </a:blip>
          <a:stretch>
            <a:fillRect/>
          </a:stretch>
        </p:blipFill>
        <p:spPr>
          <a:xfrm>
            <a:off x="7540550" y="529650"/>
            <a:ext cx="1291753" cy="15233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Programming</a:t>
            </a:r>
            <a:endParaRPr sz="3000">
              <a:latin typeface="Flavors"/>
              <a:ea typeface="Flavors"/>
              <a:cs typeface="Flavors"/>
              <a:sym typeface="Flavors"/>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White boxing</a:t>
            </a:r>
            <a:endParaRPr sz="2000">
              <a:latin typeface="Gochi Hand"/>
              <a:ea typeface="Gochi Hand"/>
              <a:cs typeface="Gochi Hand"/>
              <a:sym typeface="Gochi Hand"/>
            </a:endParaRPr>
          </a:p>
          <a:p>
            <a:pPr indent="-342900" lvl="1" marL="914400" rtl="0" algn="l">
              <a:spcBef>
                <a:spcPts val="0"/>
              </a:spcBef>
              <a:spcAft>
                <a:spcPts val="0"/>
              </a:spcAft>
              <a:buSzPts val="1800"/>
              <a:buFont typeface="Gochi Hand"/>
              <a:buChar char="○"/>
            </a:pPr>
            <a:r>
              <a:rPr lang="en" sz="1800">
                <a:latin typeface="Gochi Hand"/>
                <a:ea typeface="Gochi Hand"/>
                <a:cs typeface="Gochi Hand"/>
                <a:sym typeface="Gochi Hand"/>
              </a:rPr>
              <a:t>Graveyard</a:t>
            </a:r>
            <a:endParaRPr sz="1800">
              <a:latin typeface="Gochi Hand"/>
              <a:ea typeface="Gochi Hand"/>
              <a:cs typeface="Gochi Hand"/>
              <a:sym typeface="Gochi Hand"/>
            </a:endParaRPr>
          </a:p>
          <a:p>
            <a:pPr indent="-342900" lvl="1" marL="914400" rtl="0" algn="l">
              <a:spcBef>
                <a:spcPts val="0"/>
              </a:spcBef>
              <a:spcAft>
                <a:spcPts val="0"/>
              </a:spcAft>
              <a:buSzPts val="1800"/>
              <a:buFont typeface="Gochi Hand"/>
              <a:buChar char="○"/>
            </a:pPr>
            <a:r>
              <a:rPr lang="en" sz="1800">
                <a:latin typeface="Gochi Hand"/>
                <a:ea typeface="Gochi Hand"/>
                <a:cs typeface="Gochi Hand"/>
                <a:sym typeface="Gochi Hand"/>
              </a:rPr>
              <a:t>Marketplace</a:t>
            </a:r>
            <a:endParaRPr sz="18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Set up temporary Git server</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Swipe to move screen</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Tapping a grave shows a blank canvas</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a:latin typeface="Gochi Hand"/>
                <a:ea typeface="Gochi Hand"/>
                <a:cs typeface="Gochi Hand"/>
                <a:sym typeface="Gochi Hand"/>
              </a:rPr>
              <a:t>Basic m</a:t>
            </a:r>
            <a:r>
              <a:rPr lang="en" sz="1800">
                <a:latin typeface="Gochi Hand"/>
                <a:ea typeface="Gochi Hand"/>
                <a:cs typeface="Gochi Hand"/>
                <a:sym typeface="Gochi Hand"/>
              </a:rPr>
              <a:t>arketplace logic</a:t>
            </a:r>
            <a:endParaRPr sz="1800">
              <a:latin typeface="Gochi Hand"/>
              <a:ea typeface="Gochi Hand"/>
              <a:cs typeface="Gochi Hand"/>
              <a:sym typeface="Gochi Hand"/>
            </a:endParaRPr>
          </a:p>
          <a:p>
            <a:pPr indent="-342900" lvl="1" marL="914400" rtl="0" algn="l">
              <a:spcBef>
                <a:spcPts val="0"/>
              </a:spcBef>
              <a:spcAft>
                <a:spcPts val="0"/>
              </a:spcAft>
              <a:buSzPts val="1800"/>
              <a:buFont typeface="Gochi Hand"/>
              <a:buChar char="○"/>
            </a:pPr>
            <a:r>
              <a:rPr lang="en" sz="1800">
                <a:latin typeface="Gochi Hand"/>
                <a:ea typeface="Gochi Hand"/>
                <a:cs typeface="Gochi Hand"/>
                <a:sym typeface="Gochi Hand"/>
              </a:rPr>
              <a:t>Resource management</a:t>
            </a:r>
            <a:endParaRPr sz="1800">
              <a:latin typeface="Gochi Hand"/>
              <a:ea typeface="Gochi Hand"/>
              <a:cs typeface="Gochi Hand"/>
              <a:sym typeface="Gochi Hand"/>
            </a:endParaRPr>
          </a:p>
        </p:txBody>
      </p:sp>
      <p:pic>
        <p:nvPicPr>
          <p:cNvPr id="118" name="Google Shape;118;p22" title="MenuTheme.mp3">
            <a:hlinkClick r:id="rId3"/>
          </p:cNvPr>
          <p:cNvPicPr preferRelativeResize="0"/>
          <p:nvPr/>
        </p:nvPicPr>
        <p:blipFill>
          <a:blip r:embed="rId4">
            <a:alphaModFix/>
          </a:blip>
          <a:stretch>
            <a:fillRect/>
          </a:stretch>
        </p:blipFill>
        <p:spPr>
          <a:xfrm>
            <a:off x="7469600" y="560525"/>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What we plan to do!</a:t>
            </a:r>
            <a:endParaRPr sz="3000">
              <a:latin typeface="Flavors"/>
              <a:ea typeface="Flavors"/>
              <a:cs typeface="Flavors"/>
              <a:sym typeface="Flavors"/>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Begin programming the Morgue minigame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Continue work on Graveyard Scene and Market Scenes</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Continue constant playtesting</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Begin “full” playtesting once a playable build is created</a:t>
            </a:r>
            <a:endParaRPr sz="2000">
              <a:latin typeface="Gochi Hand"/>
              <a:ea typeface="Gochi Hand"/>
              <a:cs typeface="Gochi Hand"/>
              <a:sym typeface="Gochi H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nvSpPr>
        <p:spPr>
          <a:xfrm>
            <a:off x="493400" y="358850"/>
            <a:ext cx="78648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Flavors"/>
                <a:ea typeface="Flavors"/>
                <a:cs typeface="Flavors"/>
                <a:sym typeface="Flavors"/>
              </a:rPr>
              <a:t>Questions?</a:t>
            </a:r>
            <a:endParaRPr sz="6000">
              <a:solidFill>
                <a:srgbClr val="FFFFFF"/>
              </a:solidFill>
              <a:latin typeface="Flavors"/>
              <a:ea typeface="Flavors"/>
              <a:cs typeface="Flavors"/>
              <a:sym typeface="Flavors"/>
            </a:endParaRPr>
          </a:p>
        </p:txBody>
      </p:sp>
      <p:pic>
        <p:nvPicPr>
          <p:cNvPr id="130" name="Google Shape;130;p24"/>
          <p:cNvPicPr preferRelativeResize="0"/>
          <p:nvPr/>
        </p:nvPicPr>
        <p:blipFill>
          <a:blip r:embed="rId3">
            <a:alphaModFix/>
          </a:blip>
          <a:stretch>
            <a:fillRect/>
          </a:stretch>
        </p:blipFill>
        <p:spPr>
          <a:xfrm>
            <a:off x="6294801" y="535350"/>
            <a:ext cx="2546450" cy="4380976"/>
          </a:xfrm>
          <a:prstGeom prst="rect">
            <a:avLst/>
          </a:prstGeom>
          <a:noFill/>
          <a:ln>
            <a:noFill/>
          </a:ln>
        </p:spPr>
      </p:pic>
      <p:pic>
        <p:nvPicPr>
          <p:cNvPr id="131" name="Google Shape;131;p24"/>
          <p:cNvPicPr preferRelativeResize="0"/>
          <p:nvPr/>
        </p:nvPicPr>
        <p:blipFill>
          <a:blip r:embed="rId4">
            <a:alphaModFix/>
          </a:blip>
          <a:stretch>
            <a:fillRect/>
          </a:stretch>
        </p:blipFill>
        <p:spPr>
          <a:xfrm>
            <a:off x="122475" y="1505575"/>
            <a:ext cx="3824851" cy="300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Who are we?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Drew - Design Lead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Brooke - Project Manager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Riley - Admin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Nicholas - Marketing / Art</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Jackson - Marketing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Garrett - QA / Audio</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Ian - Narrative</a:t>
            </a:r>
            <a:endParaRPr sz="2600">
              <a:latin typeface="Gochi Hand"/>
              <a:ea typeface="Gochi Hand"/>
              <a:cs typeface="Gochi Hand"/>
              <a:sym typeface="Gochi H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Pitch</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Gochi Hand"/>
                <a:ea typeface="Gochi Hand"/>
                <a:cs typeface="Gochi Hand"/>
                <a:sym typeface="Gochi Hand"/>
              </a:rPr>
              <a:t>Take on your necromancy apprenticeship by helping your mentors raise the dead. It’s your job to get the living dead “sprouts” started before handing it off to the masters. Revel in the feeling of either bringing the dead back to life or making them so extra dead that even the masters can’t bring them 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Design Challenges</a:t>
            </a:r>
            <a:endParaRPr sz="3000">
              <a:latin typeface="Flavors"/>
              <a:ea typeface="Flavors"/>
              <a:cs typeface="Flavors"/>
              <a:sym typeface="Flavors"/>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B7B7B7"/>
              </a:buClr>
              <a:buSzPts val="2000"/>
              <a:buFont typeface="Gochi Hand"/>
              <a:buChar char="●"/>
            </a:pPr>
            <a:r>
              <a:rPr lang="en" sz="2000">
                <a:solidFill>
                  <a:srgbClr val="B7B7B7"/>
                </a:solidFill>
                <a:latin typeface="Gochi Hand"/>
                <a:ea typeface="Gochi Hand"/>
                <a:cs typeface="Gochi Hand"/>
                <a:sym typeface="Gochi Hand"/>
              </a:rPr>
              <a:t>Finding a way to categorize the resources/monsters/other resources</a:t>
            </a:r>
            <a:endParaRPr sz="2000">
              <a:solidFill>
                <a:srgbClr val="B7B7B7"/>
              </a:solidFill>
              <a:latin typeface="Gochi Hand"/>
              <a:ea typeface="Gochi Hand"/>
              <a:cs typeface="Gochi Hand"/>
              <a:sym typeface="Gochi Hand"/>
            </a:endParaRPr>
          </a:p>
          <a:p>
            <a:pPr indent="-355600" lvl="0" marL="457200" rtl="0" algn="l">
              <a:spcBef>
                <a:spcPts val="0"/>
              </a:spcBef>
              <a:spcAft>
                <a:spcPts val="0"/>
              </a:spcAft>
              <a:buClr>
                <a:srgbClr val="B7B7B7"/>
              </a:buClr>
              <a:buSzPts val="2000"/>
              <a:buFont typeface="Gochi Hand"/>
              <a:buChar char="●"/>
            </a:pPr>
            <a:r>
              <a:rPr lang="en" sz="2000">
                <a:solidFill>
                  <a:srgbClr val="B7B7B7"/>
                </a:solidFill>
                <a:latin typeface="Gochi Hand"/>
                <a:ea typeface="Gochi Hand"/>
                <a:cs typeface="Gochi Hand"/>
                <a:sym typeface="Gochi Hand"/>
              </a:rPr>
              <a:t>Balancing the different resources, as we're not doing time based</a:t>
            </a:r>
            <a:endParaRPr sz="2000">
              <a:solidFill>
                <a:srgbClr val="B7B7B7"/>
              </a:solidFill>
              <a:latin typeface="Gochi Hand"/>
              <a:ea typeface="Gochi Hand"/>
              <a:cs typeface="Gochi Hand"/>
              <a:sym typeface="Gochi Hand"/>
            </a:endParaRPr>
          </a:p>
          <a:p>
            <a:pPr indent="-355600" lvl="0" marL="457200" rtl="0" algn="l">
              <a:spcBef>
                <a:spcPts val="0"/>
              </a:spcBef>
              <a:spcAft>
                <a:spcPts val="0"/>
              </a:spcAft>
              <a:buClr>
                <a:srgbClr val="B7B7B7"/>
              </a:buClr>
              <a:buSzPts val="2000"/>
              <a:buFont typeface="Gochi Hand"/>
              <a:buChar char="●"/>
            </a:pPr>
            <a:r>
              <a:rPr lang="en" sz="2000">
                <a:solidFill>
                  <a:srgbClr val="B7B7B7"/>
                </a:solidFill>
                <a:latin typeface="Gochi Hand"/>
                <a:ea typeface="Gochi Hand"/>
                <a:cs typeface="Gochi Hand"/>
                <a:sym typeface="Gochi Hand"/>
              </a:rPr>
              <a:t>Art consistency between different cultures</a:t>
            </a:r>
            <a:endParaRPr sz="2000">
              <a:solidFill>
                <a:srgbClr val="B7B7B7"/>
              </a:solidFill>
              <a:latin typeface="Gochi Hand"/>
              <a:ea typeface="Gochi Hand"/>
              <a:cs typeface="Gochi Hand"/>
              <a:sym typeface="Gochi Hand"/>
            </a:endParaRPr>
          </a:p>
          <a:p>
            <a:pPr indent="-355600" lvl="0" marL="457200" rtl="0" algn="l">
              <a:spcBef>
                <a:spcPts val="0"/>
              </a:spcBef>
              <a:spcAft>
                <a:spcPts val="0"/>
              </a:spcAft>
              <a:buClr>
                <a:srgbClr val="B7B7B7"/>
              </a:buClr>
              <a:buSzPts val="2000"/>
              <a:buFont typeface="Gochi Hand"/>
              <a:buChar char="●"/>
            </a:pPr>
            <a:r>
              <a:rPr lang="en" sz="2000">
                <a:solidFill>
                  <a:srgbClr val="B7B7B7"/>
                </a:solidFill>
                <a:latin typeface="Gochi Hand"/>
                <a:ea typeface="Gochi Hand"/>
                <a:cs typeface="Gochi Hand"/>
                <a:sym typeface="Gochi Hand"/>
              </a:rPr>
              <a:t>Getting all the music and SFX to sound nice together</a:t>
            </a:r>
            <a:endParaRPr sz="2000">
              <a:solidFill>
                <a:srgbClr val="B7B7B7"/>
              </a:solidFill>
              <a:latin typeface="Gochi Hand"/>
              <a:ea typeface="Gochi Hand"/>
              <a:cs typeface="Gochi Hand"/>
              <a:sym typeface="Gochi Ha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Design Pillars</a:t>
            </a:r>
            <a:endParaRPr sz="3000">
              <a:latin typeface="Flavors"/>
              <a:ea typeface="Flavors"/>
              <a:cs typeface="Flavors"/>
              <a:sym typeface="Flavors"/>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Research real-world monsters, figure out their wants / needs to base our categories on those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Have to work out some math formulas for different levels and monster requirements to keep it as balanced as possible.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Figure a coherent style that can convey the monster in context of the culture without sacrificing visual consistency.</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Make sure to get constant feedback on how they sound together, possibly consult the music / audio teachers on campus for their help. </a:t>
            </a:r>
            <a:endParaRPr sz="2000">
              <a:latin typeface="Gochi Hand"/>
              <a:ea typeface="Gochi Hand"/>
              <a:cs typeface="Gochi Hand"/>
              <a:sym typeface="Gochi Ha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Narrative</a:t>
            </a:r>
            <a:endParaRPr sz="3000">
              <a:latin typeface="Flavors"/>
              <a:ea typeface="Flavors"/>
              <a:cs typeface="Flavors"/>
              <a:sym typeface="Flavors"/>
            </a:endParaRPr>
          </a:p>
        </p:txBody>
      </p:sp>
      <p:sp>
        <p:nvSpPr>
          <p:cNvPr id="87" name="Google Shape;87;p18"/>
          <p:cNvSpPr txBox="1"/>
          <p:nvPr>
            <p:ph idx="1" type="body"/>
          </p:nvPr>
        </p:nvSpPr>
        <p:spPr>
          <a:xfrm>
            <a:off x="311700" y="117592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Resource Categories </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Monster ideas</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Brainstorming</a:t>
            </a:r>
            <a:r>
              <a:rPr lang="en" sz="2000">
                <a:latin typeface="Gochi Hand"/>
                <a:ea typeface="Gochi Hand"/>
                <a:cs typeface="Gochi Hand"/>
                <a:sym typeface="Gochi Hand"/>
              </a:rPr>
              <a:t> minigames</a:t>
            </a:r>
            <a:endParaRPr sz="2000">
              <a:latin typeface="Gochi Hand"/>
              <a:ea typeface="Gochi Hand"/>
              <a:cs typeface="Gochi Hand"/>
              <a:sym typeface="Gochi Hand"/>
            </a:endParaRPr>
          </a:p>
          <a:p>
            <a:pPr indent="-342900" lvl="1" marL="914400" rtl="0" algn="l">
              <a:spcBef>
                <a:spcPts val="0"/>
              </a:spcBef>
              <a:spcAft>
                <a:spcPts val="0"/>
              </a:spcAft>
              <a:buSzPts val="1800"/>
              <a:buFont typeface="Gochi Hand"/>
              <a:buChar char="○"/>
            </a:pPr>
            <a:r>
              <a:rPr lang="en" sz="1800">
                <a:latin typeface="Gochi Hand"/>
                <a:ea typeface="Gochi Hand"/>
                <a:cs typeface="Gochi Hand"/>
                <a:sym typeface="Gochi Hand"/>
              </a:rPr>
              <a:t>Butcher Shop</a:t>
            </a:r>
            <a:endParaRPr sz="1800">
              <a:latin typeface="Gochi Hand"/>
              <a:ea typeface="Gochi Hand"/>
              <a:cs typeface="Gochi Hand"/>
              <a:sym typeface="Gochi Hand"/>
            </a:endParaRPr>
          </a:p>
          <a:p>
            <a:pPr indent="-342900" lvl="1" marL="914400" rtl="0" algn="l">
              <a:spcBef>
                <a:spcPts val="0"/>
              </a:spcBef>
              <a:spcAft>
                <a:spcPts val="0"/>
              </a:spcAft>
              <a:buSzPts val="1800"/>
              <a:buFont typeface="Gochi Hand"/>
              <a:buChar char="○"/>
            </a:pPr>
            <a:r>
              <a:rPr lang="en" sz="1800">
                <a:latin typeface="Gochi Hand"/>
                <a:ea typeface="Gochi Hand"/>
                <a:cs typeface="Gochi Hand"/>
                <a:sym typeface="Gochi Hand"/>
              </a:rPr>
              <a:t>Morgue</a:t>
            </a:r>
            <a:endParaRPr sz="1800">
              <a:latin typeface="Gochi Hand"/>
              <a:ea typeface="Gochi Hand"/>
              <a:cs typeface="Gochi Hand"/>
              <a:sym typeface="Gochi Hand"/>
            </a:endParaRPr>
          </a:p>
        </p:txBody>
      </p:sp>
      <p:pic>
        <p:nvPicPr>
          <p:cNvPr id="88" name="Google Shape;88;p18"/>
          <p:cNvPicPr preferRelativeResize="0"/>
          <p:nvPr/>
        </p:nvPicPr>
        <p:blipFill>
          <a:blip r:embed="rId3">
            <a:alphaModFix/>
          </a:blip>
          <a:stretch>
            <a:fillRect/>
          </a:stretch>
        </p:blipFill>
        <p:spPr>
          <a:xfrm>
            <a:off x="4347268" y="174300"/>
            <a:ext cx="4555202" cy="34164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Audio</a:t>
            </a:r>
            <a:endParaRPr sz="3000">
              <a:latin typeface="Flavors"/>
              <a:ea typeface="Flavors"/>
              <a:cs typeface="Flavors"/>
              <a:sym typeface="Flavors"/>
            </a:endParaRPr>
          </a:p>
        </p:txBody>
      </p:sp>
      <p:sp>
        <p:nvSpPr>
          <p:cNvPr id="94" name="Google Shape;94;p19"/>
          <p:cNvSpPr txBox="1"/>
          <p:nvPr>
            <p:ph idx="1" type="body"/>
          </p:nvPr>
        </p:nvSpPr>
        <p:spPr>
          <a:xfrm>
            <a:off x="311700" y="11426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Created background sound effects</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Music soundtracks for all current scenes</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Main menu</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Graveyard theme</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Market theme</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Ambience for whatever we need</a:t>
            </a:r>
            <a:endParaRPr sz="2000">
              <a:latin typeface="Gochi Hand"/>
              <a:ea typeface="Gochi Hand"/>
              <a:cs typeface="Gochi Hand"/>
              <a:sym typeface="Gochi Ha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3153950" y="1998675"/>
            <a:ext cx="4658476" cy="3144825"/>
          </a:xfrm>
          <a:prstGeom prst="rect">
            <a:avLst/>
          </a:prstGeom>
          <a:noFill/>
          <a:ln>
            <a:noFill/>
          </a:ln>
        </p:spPr>
      </p:pic>
      <p:pic>
        <p:nvPicPr>
          <p:cNvPr id="100" name="Google Shape;100;p20"/>
          <p:cNvPicPr preferRelativeResize="0"/>
          <p:nvPr/>
        </p:nvPicPr>
        <p:blipFill>
          <a:blip r:embed="rId4">
            <a:alphaModFix/>
          </a:blip>
          <a:stretch>
            <a:fillRect/>
          </a:stretch>
        </p:blipFill>
        <p:spPr>
          <a:xfrm>
            <a:off x="-130625" y="-182675"/>
            <a:ext cx="2340575" cy="5508851"/>
          </a:xfrm>
          <a:prstGeom prst="rect">
            <a:avLst/>
          </a:prstGeom>
          <a:noFill/>
          <a:ln>
            <a:noFill/>
          </a:ln>
        </p:spPr>
      </p:pic>
      <p:pic>
        <p:nvPicPr>
          <p:cNvPr id="101" name="Google Shape;101;p20"/>
          <p:cNvPicPr preferRelativeResize="0"/>
          <p:nvPr/>
        </p:nvPicPr>
        <p:blipFill>
          <a:blip r:embed="rId5">
            <a:alphaModFix/>
          </a:blip>
          <a:stretch>
            <a:fillRect/>
          </a:stretch>
        </p:blipFill>
        <p:spPr>
          <a:xfrm>
            <a:off x="5179226" y="193725"/>
            <a:ext cx="3924926" cy="2242825"/>
          </a:xfrm>
          <a:prstGeom prst="rect">
            <a:avLst/>
          </a:prstGeom>
          <a:noFill/>
          <a:ln>
            <a:noFill/>
          </a:ln>
        </p:spPr>
      </p:pic>
      <p:pic>
        <p:nvPicPr>
          <p:cNvPr id="102" name="Google Shape;102;p20"/>
          <p:cNvPicPr preferRelativeResize="0"/>
          <p:nvPr/>
        </p:nvPicPr>
        <p:blipFill>
          <a:blip r:embed="rId6">
            <a:alphaModFix/>
          </a:blip>
          <a:stretch>
            <a:fillRect/>
          </a:stretch>
        </p:blipFill>
        <p:spPr>
          <a:xfrm>
            <a:off x="2107576" y="1"/>
            <a:ext cx="2884070" cy="21630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6"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5440191" y="0"/>
            <a:ext cx="3654435" cy="5143497"/>
          </a:xfrm>
          <a:prstGeom prst="rect">
            <a:avLst/>
          </a:prstGeom>
          <a:noFill/>
          <a:ln>
            <a:noFill/>
          </a:ln>
        </p:spPr>
      </p:pic>
      <p:pic>
        <p:nvPicPr>
          <p:cNvPr id="108" name="Google Shape;108;p21"/>
          <p:cNvPicPr preferRelativeResize="0"/>
          <p:nvPr/>
        </p:nvPicPr>
        <p:blipFill>
          <a:blip r:embed="rId4">
            <a:alphaModFix/>
          </a:blip>
          <a:stretch>
            <a:fillRect/>
          </a:stretch>
        </p:blipFill>
        <p:spPr>
          <a:xfrm>
            <a:off x="157200" y="80203"/>
            <a:ext cx="1581640" cy="2221900"/>
          </a:xfrm>
          <a:prstGeom prst="rect">
            <a:avLst/>
          </a:prstGeom>
          <a:noFill/>
          <a:ln>
            <a:noFill/>
          </a:ln>
        </p:spPr>
      </p:pic>
      <p:pic>
        <p:nvPicPr>
          <p:cNvPr id="109" name="Google Shape;109;p21"/>
          <p:cNvPicPr preferRelativeResize="0"/>
          <p:nvPr/>
        </p:nvPicPr>
        <p:blipFill>
          <a:blip r:embed="rId5">
            <a:alphaModFix/>
          </a:blip>
          <a:stretch>
            <a:fillRect/>
          </a:stretch>
        </p:blipFill>
        <p:spPr>
          <a:xfrm>
            <a:off x="436148" y="1946702"/>
            <a:ext cx="2275660" cy="3196802"/>
          </a:xfrm>
          <a:prstGeom prst="rect">
            <a:avLst/>
          </a:prstGeom>
          <a:noFill/>
          <a:ln>
            <a:noFill/>
          </a:ln>
        </p:spPr>
      </p:pic>
      <p:pic>
        <p:nvPicPr>
          <p:cNvPr id="110" name="Google Shape;110;p21"/>
          <p:cNvPicPr preferRelativeResize="0"/>
          <p:nvPr/>
        </p:nvPicPr>
        <p:blipFill>
          <a:blip r:embed="rId6">
            <a:alphaModFix/>
          </a:blip>
          <a:stretch>
            <a:fillRect/>
          </a:stretch>
        </p:blipFill>
        <p:spPr>
          <a:xfrm>
            <a:off x="2711800" y="376350"/>
            <a:ext cx="2639024" cy="3714373"/>
          </a:xfrm>
          <a:prstGeom prst="rect">
            <a:avLst/>
          </a:prstGeom>
          <a:noFill/>
          <a:ln>
            <a:noFill/>
          </a:ln>
        </p:spPr>
      </p:pic>
      <p:cxnSp>
        <p:nvCxnSpPr>
          <p:cNvPr id="111" name="Google Shape;111;p21"/>
          <p:cNvCxnSpPr/>
          <p:nvPr/>
        </p:nvCxnSpPr>
        <p:spPr>
          <a:xfrm flipH="1" rot="10800000">
            <a:off x="4934175" y="3797950"/>
            <a:ext cx="1659600" cy="9867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